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0164E-AEC1-4DF3-ABF6-7C1382D34404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A0129-8C8C-4B05-A760-89EC2B5AE4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1470025"/>
          </a:xfrm>
        </p:spPr>
        <p:txBody>
          <a:bodyPr/>
          <a:lstStyle/>
          <a:p>
            <a:r>
              <a:rPr lang="en-US" dirty="0" smtClean="0"/>
              <a:t>HSSP Technical/Coders Teams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00430" y="1500174"/>
            <a:ext cx="2143140" cy="7858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Vaja Ezugbaia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472" y="2571744"/>
            <a:ext cx="1500198" cy="10715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Team 1 </a:t>
            </a:r>
          </a:p>
          <a:p>
            <a:r>
              <a:rPr lang="en-US" sz="1600" dirty="0" err="1" smtClean="0">
                <a:solidFill>
                  <a:schemeClr val="tx1"/>
                </a:solidFill>
              </a:rPr>
              <a:t>Kostia</a:t>
            </a:r>
            <a:r>
              <a:rPr lang="en-US" sz="1600" dirty="0" smtClean="0">
                <a:solidFill>
                  <a:schemeClr val="tx1"/>
                </a:solidFill>
              </a:rPr>
              <a:t> (Leader)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Ado</a:t>
            </a:r>
          </a:p>
          <a:p>
            <a:r>
              <a:rPr lang="en-US" sz="1600" dirty="0" err="1" smtClean="0">
                <a:solidFill>
                  <a:schemeClr val="tx1"/>
                </a:solidFill>
              </a:rPr>
              <a:t>Nika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14612" y="2571744"/>
            <a:ext cx="1500198" cy="10715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Team 2 </a:t>
            </a:r>
          </a:p>
          <a:p>
            <a:r>
              <a:rPr lang="en-US" sz="1600" dirty="0" err="1" smtClean="0">
                <a:solidFill>
                  <a:schemeClr val="tx1"/>
                </a:solidFill>
              </a:rPr>
              <a:t>Vako</a:t>
            </a:r>
            <a:r>
              <a:rPr lang="en-US" sz="1600" dirty="0" smtClean="0">
                <a:solidFill>
                  <a:schemeClr val="tx1"/>
                </a:solidFill>
              </a:rPr>
              <a:t> (Leader)</a:t>
            </a:r>
          </a:p>
          <a:p>
            <a:r>
              <a:rPr lang="en-US" sz="1600" dirty="0" err="1" smtClean="0">
                <a:solidFill>
                  <a:schemeClr val="tx1"/>
                </a:solidFill>
              </a:rPr>
              <a:t>Ushka</a:t>
            </a:r>
            <a:endParaRPr lang="en-US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Zura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86314" y="2571744"/>
            <a:ext cx="1500198" cy="10715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Team 3 </a:t>
            </a:r>
          </a:p>
          <a:p>
            <a:r>
              <a:rPr lang="en-US" sz="1600" dirty="0" err="1" smtClean="0">
                <a:solidFill>
                  <a:schemeClr val="tx1"/>
                </a:solidFill>
              </a:rPr>
              <a:t>Lobjana</a:t>
            </a:r>
            <a:endParaRPr lang="en-US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Dito</a:t>
            </a:r>
          </a:p>
          <a:p>
            <a:r>
              <a:rPr lang="en-US" sz="1600" dirty="0" err="1" smtClean="0">
                <a:solidFill>
                  <a:schemeClr val="tx1"/>
                </a:solidFill>
              </a:rPr>
              <a:t>Dato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86578" y="2571744"/>
            <a:ext cx="1500198" cy="10715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Sergo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2910" y="3929066"/>
            <a:ext cx="1500198" cy="13573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Modules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Dialysis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Immunization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License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14612" y="3929066"/>
            <a:ext cx="1500198" cy="13573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Modules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Pharmacy 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Drug Database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Prescription</a:t>
            </a:r>
          </a:p>
          <a:p>
            <a:r>
              <a:rPr lang="en-US" sz="1400" smtClean="0">
                <a:solidFill>
                  <a:schemeClr val="tx1"/>
                </a:solidFill>
              </a:rPr>
              <a:t>Beneficiary Reg.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786314" y="3929066"/>
            <a:ext cx="1500198" cy="12858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Modules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Certification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Clouds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Mediation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786578" y="3929066"/>
            <a:ext cx="1571636" cy="12858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Financing Module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Elbow Connector 23"/>
          <p:cNvCxnSpPr>
            <a:stCxn id="6" idx="2"/>
            <a:endCxn id="11" idx="0"/>
          </p:cNvCxnSpPr>
          <p:nvPr/>
        </p:nvCxnSpPr>
        <p:spPr>
          <a:xfrm rot="5400000">
            <a:off x="2803910" y="803654"/>
            <a:ext cx="285752" cy="325042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6" idx="2"/>
            <a:endCxn id="15" idx="0"/>
          </p:cNvCxnSpPr>
          <p:nvPr/>
        </p:nvCxnSpPr>
        <p:spPr>
          <a:xfrm rot="5400000">
            <a:off x="3875480" y="1875224"/>
            <a:ext cx="285752" cy="110728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6" idx="2"/>
            <a:endCxn id="16" idx="0"/>
          </p:cNvCxnSpPr>
          <p:nvPr/>
        </p:nvCxnSpPr>
        <p:spPr>
          <a:xfrm rot="16200000" flipH="1">
            <a:off x="4911330" y="1946661"/>
            <a:ext cx="285752" cy="9644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6" idx="2"/>
            <a:endCxn id="17" idx="0"/>
          </p:cNvCxnSpPr>
          <p:nvPr/>
        </p:nvCxnSpPr>
        <p:spPr>
          <a:xfrm rot="16200000" flipH="1">
            <a:off x="5911462" y="946529"/>
            <a:ext cx="285752" cy="296467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1" idx="2"/>
            <a:endCxn id="18" idx="0"/>
          </p:cNvCxnSpPr>
          <p:nvPr/>
        </p:nvCxnSpPr>
        <p:spPr>
          <a:xfrm rot="16200000" flipH="1">
            <a:off x="1214414" y="3750471"/>
            <a:ext cx="285752" cy="7143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15" idx="2"/>
            <a:endCxn id="20" idx="0"/>
          </p:cNvCxnSpPr>
          <p:nvPr/>
        </p:nvCxnSpPr>
        <p:spPr>
          <a:xfrm rot="5400000">
            <a:off x="3321835" y="3786190"/>
            <a:ext cx="285752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6" idx="2"/>
            <a:endCxn id="21" idx="0"/>
          </p:cNvCxnSpPr>
          <p:nvPr/>
        </p:nvCxnSpPr>
        <p:spPr>
          <a:xfrm rot="5400000">
            <a:off x="5393537" y="3786190"/>
            <a:ext cx="285752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7" idx="2"/>
            <a:endCxn id="22" idx="0"/>
          </p:cNvCxnSpPr>
          <p:nvPr/>
        </p:nvCxnSpPr>
        <p:spPr>
          <a:xfrm rot="16200000" flipH="1">
            <a:off x="7411660" y="3768330"/>
            <a:ext cx="285752" cy="3571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45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HSSP Technical/Coders Teams</vt:lpstr>
    </vt:vector>
  </TitlesOfParts>
  <Company>Health System Strengthening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HSSP Technical/Coders Teams</dc:title>
  <dc:creator>Aleko Turdziladze</dc:creator>
  <cp:lastModifiedBy>Aleko Turdziladze</cp:lastModifiedBy>
  <cp:revision>1</cp:revision>
  <dcterms:created xsi:type="dcterms:W3CDTF">2012-09-24T09:44:16Z</dcterms:created>
  <dcterms:modified xsi:type="dcterms:W3CDTF">2012-09-24T10:05:08Z</dcterms:modified>
</cp:coreProperties>
</file>